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92112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782637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176337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566862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65" autoAdjust="0"/>
  </p:normalViewPr>
  <p:slideViewPr>
    <p:cSldViewPr snapToGrid="0">
      <p:cViewPr>
        <p:scale>
          <a:sx n="75" d="100"/>
          <a:sy n="75" d="100"/>
        </p:scale>
        <p:origin x="-3950" y="-6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5" y="20469641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9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2" marR="0" indent="-1049879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7" marR="0" indent="-1247682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92112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782637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176337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566862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5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3" y="4511675"/>
            <a:ext cx="10870454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2" y="4511675"/>
            <a:ext cx="10342192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5" y="4572000"/>
            <a:ext cx="1172686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2" y="4572000"/>
            <a:ext cx="869121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3" y="13166725"/>
            <a:ext cx="10870454" cy="8291513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7" y="13208000"/>
            <a:ext cx="1172686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29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90" y="4572000"/>
            <a:ext cx="8228822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3" y="5466350"/>
            <a:ext cx="6245734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9" y="5425075"/>
            <a:ext cx="3902874" cy="689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600"/>
            </a:pPr>
            <a:r>
              <a:rPr dirty="0"/>
              <a:t>Leon A. </a:t>
            </a:r>
            <a:r>
              <a:rPr dirty="0" err="1"/>
              <a:t>Gatys</a:t>
            </a:r>
            <a:r>
              <a:rPr dirty="0"/>
              <a:t>, Alexander S. Ecker, Matthias </a:t>
            </a:r>
            <a:r>
              <a:rPr dirty="0" err="1"/>
              <a:t>Bethge</a:t>
            </a: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r>
              <a:rPr dirty="0"/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 dirty="0"/>
          </a:p>
          <a:p>
            <a:pPr>
              <a:defRPr sz="2600"/>
            </a:pPr>
            <a:r>
              <a:rPr dirty="0"/>
              <a:t>The model is successful because it is able to distinguish between “style” vs. “content”</a:t>
            </a:r>
          </a:p>
        </p:txBody>
      </p:sp>
      <p:pic>
        <p:nvPicPr>
          <p:cNvPr id="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60" y="14278467"/>
            <a:ext cx="6245733" cy="6245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7184921" y="14102350"/>
            <a:ext cx="3131376" cy="569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600"/>
            </a:lvl1pPr>
          </a:lstStyle>
          <a:p>
            <a:r>
              <a:rPr dirty="0"/>
              <a:t>Using a modification (</a:t>
            </a:r>
            <a:r>
              <a:rPr dirty="0" err="1"/>
              <a:t>Elad</a:t>
            </a:r>
            <a:r>
              <a:rPr dirty="0"/>
              <a:t>) of Texture-Synthesis (</a:t>
            </a:r>
            <a:r>
              <a:rPr dirty="0" err="1"/>
              <a:t>Kwatra</a:t>
            </a:r>
            <a:r>
              <a:rPr dirty="0"/>
              <a:t>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40" name="Shape 40"/>
          <p:cNvSpPr/>
          <p:nvPr/>
        </p:nvSpPr>
        <p:spPr>
          <a:xfrm>
            <a:off x="12018302" y="13579184"/>
            <a:ext cx="2840698" cy="584369"/>
          </a:xfrm>
          <a:prstGeom prst="rect">
            <a:avLst/>
          </a:prstGeom>
          <a:solidFill>
            <a:srgbClr val="C00001"/>
          </a:solidFill>
          <a:ln w="25400" cap="flat">
            <a:solidFill>
              <a:srgbClr val="8C3A38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900"/>
            </a:lvl1pPr>
          </a:lstStyle>
          <a:p>
            <a:r>
              <a:rPr sz="3200" dirty="0"/>
              <a:t>Patch matching</a:t>
            </a:r>
          </a:p>
        </p:txBody>
      </p:sp>
      <p:sp>
        <p:nvSpPr>
          <p:cNvPr id="41" name="Shape 41"/>
          <p:cNvSpPr/>
          <p:nvPr/>
        </p:nvSpPr>
        <p:spPr>
          <a:xfrm>
            <a:off x="15414699" y="13423707"/>
            <a:ext cx="3025321" cy="533155"/>
          </a:xfrm>
          <a:prstGeom prst="rect">
            <a:avLst/>
          </a:prstGeom>
          <a:solidFill>
            <a:srgbClr val="C00001"/>
          </a:solidFill>
          <a:ln w="25400" cap="flat">
            <a:solidFill>
              <a:srgbClr val="8C3A38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900"/>
            </a:lvl1pPr>
          </a:lstStyle>
          <a:p>
            <a:r>
              <a:rPr sz="3200" dirty="0"/>
              <a:t>Texture Synthesis</a:t>
            </a:r>
          </a:p>
        </p:txBody>
      </p:sp>
      <p:sp>
        <p:nvSpPr>
          <p:cNvPr id="42" name="Shape 42"/>
          <p:cNvSpPr/>
          <p:nvPr/>
        </p:nvSpPr>
        <p:spPr>
          <a:xfrm>
            <a:off x="18760318" y="13509829"/>
            <a:ext cx="2981281" cy="653724"/>
          </a:xfrm>
          <a:prstGeom prst="rect">
            <a:avLst/>
          </a:prstGeom>
          <a:solidFill>
            <a:srgbClr val="C00001"/>
          </a:solidFill>
          <a:ln w="25400" cap="flat">
            <a:solidFill>
              <a:srgbClr val="8C3A38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900"/>
            </a:lvl1pPr>
          </a:lstStyle>
          <a:p>
            <a:r>
              <a:rPr sz="3200" dirty="0"/>
              <a:t>Content Fusio</a:t>
            </a:r>
            <a:r>
              <a:rPr lang="en-US" sz="3200" dirty="0"/>
              <a:t>n</a:t>
            </a:r>
            <a:endParaRPr sz="3200" dirty="0"/>
          </a:p>
        </p:txBody>
      </p:sp>
      <p:sp>
        <p:nvSpPr>
          <p:cNvPr id="43" name="Shape 43"/>
          <p:cNvSpPr/>
          <p:nvPr/>
        </p:nvSpPr>
        <p:spPr>
          <a:xfrm>
            <a:off x="11956109" y="17518679"/>
            <a:ext cx="2700284" cy="576841"/>
          </a:xfrm>
          <a:prstGeom prst="rect">
            <a:avLst/>
          </a:prstGeom>
          <a:solidFill>
            <a:srgbClr val="C00001"/>
          </a:solidFill>
          <a:ln w="25400" cap="flat">
            <a:solidFill>
              <a:srgbClr val="8C3A38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900"/>
            </a:lvl1pPr>
          </a:lstStyle>
          <a:p>
            <a:r>
              <a:rPr sz="3200" dirty="0"/>
              <a:t>Color Trans</a:t>
            </a:r>
            <a:r>
              <a:rPr lang="en-US" sz="3200" dirty="0"/>
              <a:t>fer</a:t>
            </a:r>
            <a:endParaRPr sz="3200" dirty="0"/>
          </a:p>
        </p:txBody>
      </p:sp>
      <p:sp>
        <p:nvSpPr>
          <p:cNvPr id="44" name="Shape 44"/>
          <p:cNvSpPr/>
          <p:nvPr/>
        </p:nvSpPr>
        <p:spPr>
          <a:xfrm>
            <a:off x="15734895" y="17624853"/>
            <a:ext cx="2025061" cy="574274"/>
          </a:xfrm>
          <a:prstGeom prst="rect">
            <a:avLst/>
          </a:prstGeom>
          <a:solidFill>
            <a:srgbClr val="C00001"/>
          </a:solidFill>
          <a:ln w="25400" cap="flat">
            <a:solidFill>
              <a:srgbClr val="8C3A38"/>
            </a:solidFill>
            <a:prstDash val="solid"/>
            <a:round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>
            <a:lvl1pPr>
              <a:defRPr sz="3900"/>
            </a:lvl1pPr>
          </a:lstStyle>
          <a:p>
            <a:r>
              <a:rPr sz="3200" dirty="0" err="1"/>
              <a:t>Denois</a:t>
            </a:r>
            <a:r>
              <a:rPr lang="en-US" sz="3200" dirty="0" err="1"/>
              <a:t>e</a:t>
            </a:r>
            <a:endParaRPr sz="3200" dirty="0"/>
          </a:p>
        </p:txBody>
      </p:sp>
      <p:sp>
        <p:nvSpPr>
          <p:cNvPr id="47" name="Shape 47"/>
          <p:cNvSpPr/>
          <p:nvPr/>
        </p:nvSpPr>
        <p:spPr>
          <a:xfrm>
            <a:off x="11951671" y="8908997"/>
            <a:ext cx="2767003" cy="529284"/>
          </a:xfrm>
          <a:prstGeom prst="rect">
            <a:avLst/>
          </a:prstGeom>
          <a:solidFill>
            <a:srgbClr val="C00001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>
              <a:defRPr sz="3900"/>
            </a:lvl1pPr>
          </a:lstStyle>
          <a:p>
            <a:r>
              <a:rPr sz="3200" dirty="0"/>
              <a:t>Segmentation</a:t>
            </a:r>
            <a:endParaRPr dirty="0"/>
          </a:p>
        </p:txBody>
      </p:sp>
      <p:sp>
        <p:nvSpPr>
          <p:cNvPr id="48" name="Shape 48"/>
          <p:cNvSpPr/>
          <p:nvPr/>
        </p:nvSpPr>
        <p:spPr>
          <a:xfrm>
            <a:off x="18666819" y="5170747"/>
            <a:ext cx="2950252" cy="516969"/>
          </a:xfrm>
          <a:prstGeom prst="rect">
            <a:avLst/>
          </a:prstGeom>
          <a:solidFill>
            <a:srgbClr val="C00001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>
              <a:defRPr sz="3900"/>
            </a:lvl1pPr>
          </a:lstStyle>
          <a:p>
            <a:r>
              <a:rPr sz="3200" dirty="0"/>
              <a:t>Hallucination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51671" y="5102943"/>
            <a:ext cx="310580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Content Image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488056" y="5170747"/>
            <a:ext cx="310580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Style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671" y="5645682"/>
            <a:ext cx="3048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138" y="5723103"/>
            <a:ext cx="2970216" cy="2970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323" y="5755521"/>
            <a:ext cx="2938162" cy="2938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09531" y="8934537"/>
            <a:ext cx="272845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Color transfer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6821" y="8954782"/>
            <a:ext cx="297973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Add noise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383" y="14358659"/>
            <a:ext cx="2462600" cy="246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285" y="14358659"/>
            <a:ext cx="2517435" cy="2517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138" y="9635412"/>
            <a:ext cx="3072769" cy="3072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323" y="9635412"/>
            <a:ext cx="3024165" cy="30241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414631" y="17549054"/>
            <a:ext cx="276587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Resize estimate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57747" y="14317900"/>
            <a:ext cx="2676615" cy="2548498"/>
            <a:chOff x="12057747" y="14317899"/>
            <a:chExt cx="2914326" cy="277483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7747" y="14317899"/>
              <a:ext cx="1665655" cy="16656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9442" y="15350099"/>
              <a:ext cx="1742631" cy="17426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2777511" y="14652503"/>
              <a:ext cx="155852" cy="16077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286271" y="15490703"/>
              <a:ext cx="146010" cy="14553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71" y="9756374"/>
            <a:ext cx="3198968" cy="29518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41" y="18155697"/>
            <a:ext cx="1152186" cy="11521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847" y="18622777"/>
            <a:ext cx="2298873" cy="2298873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18473741" y="19307883"/>
            <a:ext cx="609106" cy="161376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9635479" y="18145015"/>
            <a:ext cx="1731261" cy="47776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/>
          <p:cNvCxnSpPr/>
          <p:nvPr/>
        </p:nvCxnSpPr>
        <p:spPr>
          <a:xfrm>
            <a:off x="18473741" y="18155697"/>
            <a:ext cx="609106" cy="46708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154</Words>
  <Application>Microsoft Office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</cp:lastModifiedBy>
  <cp:revision>8</cp:revision>
  <dcterms:modified xsi:type="dcterms:W3CDTF">2016-12-05T04:54:06Z</dcterms:modified>
</cp:coreProperties>
</file>